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dic.academic.ru/dic.nsf/ruwiki/15543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dic.academic.ru/dic.nsf/ruwiki/515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s://dic.academic.ru/dic.nsf/ruwiki/42141" TargetMode="External"/><Relationship Id="rId4" Type="http://schemas.openxmlformats.org/officeDocument/2006/relationships/hyperlink" Target="https://dic.academic.ru/dic.nsf/ruwiki/45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60648"/>
            <a:ext cx="8638728" cy="1657871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Урок-игра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i="1" dirty="0" smtClean="0"/>
              <a:t>по финансовой грамотности</a:t>
            </a:r>
            <a:endParaRPr lang="ru-RU" sz="4400" i="1" dirty="0"/>
          </a:p>
        </p:txBody>
      </p:sp>
      <p:pic>
        <p:nvPicPr>
          <p:cNvPr id="1026" name="Picture 2" descr="Картинки по запросу день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408712" cy="42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1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«Банк»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67130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1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Банкомат</a:t>
            </a:r>
            <a:r>
              <a:rPr lang="ru-RU" dirty="0" smtClean="0"/>
              <a:t> </a:t>
            </a:r>
            <a:r>
              <a:rPr lang="ru-RU" i="1" dirty="0" smtClean="0"/>
              <a:t>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терминал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Картинки по запросу банком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11706" cy="48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термин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18" y="1606588"/>
            <a:ext cx="3520353" cy="46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106688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5085184"/>
            <a:ext cx="8164242" cy="122413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происходит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итал.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valuta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(«стоимость, монета, валюта»), связано с итал.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valere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(«иметь вес, стоить»), которое происходит от лат.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valere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(«быть сильным, иметь возможность, стоить»)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ртинки по запросу валюта разных стр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5"/>
          <a:stretch/>
        </p:blipFill>
        <p:spPr bwMode="auto">
          <a:xfrm>
            <a:off x="323527" y="1124744"/>
            <a:ext cx="79482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«Супермаркет»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768307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7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Подводим итоги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13967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Посчитайте количество денег, заработанное вашей командой.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много де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67687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1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560840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следующему классному часу выполнить по группам проект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«Шарлотка»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15" y="3140968"/>
            <a:ext cx="4485746" cy="31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«Денежная»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13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деньги?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люди пользуются деньгами?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обмен денег на тов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7784"/>
            <a:ext cx="7969763" cy="34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обмен денег на това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r="56906"/>
          <a:stretch/>
        </p:blipFill>
        <p:spPr bwMode="auto">
          <a:xfrm>
            <a:off x="179511" y="332656"/>
            <a:ext cx="4037253" cy="46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обмен денег на това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1" r="4161"/>
          <a:stretch/>
        </p:blipFill>
        <p:spPr bwMode="auto">
          <a:xfrm>
            <a:off x="4355976" y="1700808"/>
            <a:ext cx="3744416" cy="47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0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игрушками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и по запросу лего мин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1594" r="50000" b="11143"/>
          <a:stretch/>
        </p:blipFill>
        <p:spPr bwMode="auto">
          <a:xfrm>
            <a:off x="5436096" y="2708920"/>
            <a:ext cx="1771229" cy="18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лего мин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b="12611"/>
          <a:stretch/>
        </p:blipFill>
        <p:spPr bwMode="auto">
          <a:xfrm>
            <a:off x="971600" y="1437392"/>
            <a:ext cx="3888432" cy="48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4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76200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Соедините части пословиц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8006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Без денег торговать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Восьми </a:t>
            </a:r>
            <a:r>
              <a:rPr lang="ru-RU" sz="3200" b="1" dirty="0">
                <a:solidFill>
                  <a:srgbClr val="7030A0"/>
                </a:solidFill>
                <a:hlinkClick r:id="rId2" action="ppaction://hlinksldjump"/>
              </a:rPr>
              <a:t>гривен</a:t>
            </a:r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  <a:hlinkClick r:id="rId3" action="ppaction://hlinksldjump"/>
              </a:rPr>
              <a:t>Гроша</a:t>
            </a:r>
            <a:r>
              <a:rPr lang="ru-RU" sz="3200" b="1" dirty="0">
                <a:solidFill>
                  <a:srgbClr val="0070C0"/>
                </a:solidFill>
              </a:rPr>
              <a:t> не стоит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Лучше на гривну убытку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 грош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дела -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95935" y="1627583"/>
            <a:ext cx="4124537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как без соли хлебать.</a:t>
            </a:r>
          </a:p>
          <a:p>
            <a:pPr marL="114300" lvl="0" indent="0">
              <a:buNone/>
            </a:pPr>
            <a:endParaRPr lang="ru-RU" sz="3200" b="1" dirty="0" smtClean="0">
              <a:solidFill>
                <a:srgbClr val="7030A0"/>
              </a:solidFill>
            </a:endParaRPr>
          </a:p>
          <a:p>
            <a:pPr marL="114300" lv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до </a:t>
            </a:r>
            <a:r>
              <a:rPr lang="ru-RU" sz="3200" b="1" dirty="0">
                <a:solidFill>
                  <a:srgbClr val="7030A0"/>
                </a:solidFill>
              </a:rPr>
              <a:t>рубля не хватает.</a:t>
            </a:r>
          </a:p>
          <a:p>
            <a:pPr marL="11430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,а глядит </a:t>
            </a:r>
            <a:r>
              <a:rPr lang="ru-RU" sz="3200" b="1" dirty="0">
                <a:solidFill>
                  <a:srgbClr val="0070C0"/>
                </a:solidFill>
              </a:rPr>
              <a:t>рублём.</a:t>
            </a:r>
          </a:p>
          <a:p>
            <a:pPr marL="114300" indent="0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,чем на </a:t>
            </a:r>
            <a:r>
              <a:rPr lang="ru-RU" sz="3200" b="1" dirty="0">
                <a:solidFill>
                  <a:srgbClr val="00B050"/>
                </a:solidFill>
                <a:hlinkClick r:id="rId4" action="ppaction://hlinksldjump"/>
              </a:rPr>
              <a:t>алтын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стыд</a:t>
            </a:r>
            <a:r>
              <a:rPr lang="ru-RU" sz="3200" b="1" dirty="0">
                <a:solidFill>
                  <a:srgbClr val="00B050"/>
                </a:solidFill>
              </a:rPr>
              <a:t>а</a:t>
            </a:r>
          </a:p>
          <a:p>
            <a:pPr marL="114300" indent="0">
              <a:buNone/>
            </a:pPr>
            <a:r>
              <a:rPr lang="ru-RU" sz="3200" b="1" dirty="0" smtClean="0"/>
              <a:t> </a:t>
            </a:r>
          </a:p>
          <a:p>
            <a:pPr marL="11430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рубль суматохи.</a:t>
            </a:r>
          </a:p>
          <a:p>
            <a:pPr marL="114300" indent="0">
              <a:buNone/>
            </a:pP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72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593103" cy="2232248"/>
          </a:xfrm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ГРИВНА</a:t>
            </a:r>
            <a:r>
              <a:rPr lang="ru-RU" sz="2800" dirty="0"/>
              <a:t> — денежная и весовая единица </a:t>
            </a:r>
            <a:r>
              <a:rPr lang="ru-RU" sz="2800" b="1" dirty="0"/>
              <a:t>Древней Руси</a:t>
            </a:r>
            <a:r>
              <a:rPr lang="ru-RU" sz="2800" dirty="0"/>
              <a:t> с XII в., представляла собой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серебряный </a:t>
            </a:r>
            <a:r>
              <a:rPr lang="ru-RU" sz="2800" dirty="0"/>
              <a:t>слиток, брусок весом около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г</a:t>
            </a:r>
            <a:r>
              <a:rPr lang="ru-RU" sz="2800" dirty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3501008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Гривны рубили и эти куски называли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РУБЛЯМИ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09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20000" cy="922114"/>
          </a:xfrm>
        </p:spPr>
        <p:txBody>
          <a:bodyPr/>
          <a:lstStyle/>
          <a:p>
            <a:pPr algn="ctr"/>
            <a:r>
              <a:rPr lang="ru-RU" b="1" dirty="0" smtClean="0"/>
              <a:t>Грош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" y="1124744"/>
            <a:ext cx="8316416" cy="316835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 России грош был впервые отчеканен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2"/>
              </a:rPr>
              <a:t>1654 году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при 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/>
              </a:rPr>
              <a:t>Алексее Михайловиче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приравнивался к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копейкам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  <a:hlinkClick r:id="rId4"/>
              </a:rPr>
              <a:t>XIX веке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грош (монета 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  <a:hlinkClick r:id="rId5"/>
              </a:rPr>
              <a:t>Царства Польского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в составе Российской империи) был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приравнен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к 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1/2 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копейки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медный грош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едный гро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61" y="3893407"/>
            <a:ext cx="2592288" cy="26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0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Алтын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19442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реальную монету алтын впервые начали чеканить при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Алексее Михайловиче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1654 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из 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Петре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серебра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денежной реформы 1838-1843 годов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начали чеканить монеты с номиналом в 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копейки.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Картинки по запросу алты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7812360" cy="26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8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«Аэропорт»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Картинки по запросу аэро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9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</TotalTime>
  <Words>130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Урок-игра  по финансовой грамотности</vt:lpstr>
      <vt:lpstr>Станция «Денежная»</vt:lpstr>
      <vt:lpstr>Презентация PowerPoint</vt:lpstr>
      <vt:lpstr>Обмен игрушками Lego</vt:lpstr>
      <vt:lpstr>Соедините части пословиц</vt:lpstr>
      <vt:lpstr>Гривна</vt:lpstr>
      <vt:lpstr>Грош</vt:lpstr>
      <vt:lpstr>Алтын </vt:lpstr>
      <vt:lpstr>Станция «Аэропорт»</vt:lpstr>
      <vt:lpstr>Станция «Банк»</vt:lpstr>
      <vt:lpstr>Банкомат и терминал</vt:lpstr>
      <vt:lpstr>Валюта</vt:lpstr>
      <vt:lpstr>Станция «Супермаркет»</vt:lpstr>
      <vt:lpstr>Подводим итоги</vt:lpstr>
      <vt:lpstr>Проект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 по финансовой грамотности</dc:title>
  <dc:creator>МАШЕНЬКА</dc:creator>
  <cp:lastModifiedBy>МАШЕНЬКА</cp:lastModifiedBy>
  <cp:revision>9</cp:revision>
  <dcterms:created xsi:type="dcterms:W3CDTF">2019-11-03T17:03:09Z</dcterms:created>
  <dcterms:modified xsi:type="dcterms:W3CDTF">2019-11-03T18:38:24Z</dcterms:modified>
</cp:coreProperties>
</file>